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 varScale="1">
        <p:scale>
          <a:sx n="46" d="100"/>
          <a:sy n="46" d="100"/>
        </p:scale>
        <p:origin x="-936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美洲華語第一冊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第五單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元故事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紅雞媽媽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eishing\Desktop\美洲華語\美洲繪本\picture\L1-5\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6858000" cy="5507906"/>
          </a:xfrm>
          <a:prstGeom prst="rect">
            <a:avLst/>
          </a:prstGeom>
          <a:noFill/>
        </p:spPr>
      </p:pic>
      <p:pic>
        <p:nvPicPr>
          <p:cNvPr id="1027" name="Picture 3" descr="C:\Users\Meishing\Dropbox\meizhouhuayu\pics\10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334000"/>
            <a:ext cx="690086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shing\Desktop\美洲華語\美洲繪本\picture\L1-5\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-1"/>
            <a:ext cx="6858000" cy="5482861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pics\10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31435"/>
            <a:ext cx="6858000" cy="421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eishing\Desktop\美洲華語\美洲繪本\picture\L1-5\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6858000" cy="5501836"/>
          </a:xfrm>
          <a:prstGeom prst="rect">
            <a:avLst/>
          </a:prstGeom>
          <a:noFill/>
        </p:spPr>
      </p:pic>
      <p:pic>
        <p:nvPicPr>
          <p:cNvPr id="3075" name="Picture 3" descr="C:\Users\Meishing\Dropbox\meizhouhuayu\pics\10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659253"/>
            <a:ext cx="6858000" cy="4484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ishing\Desktop\美洲華語\美洲繪本\picture\L1-5\4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6858000" cy="60198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10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6248400"/>
            <a:ext cx="685800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eishing\Desktop\美洲華語\美洲繪本\picture\L1-5\5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6858000" cy="5453743"/>
          </a:xfrm>
          <a:prstGeom prst="rect">
            <a:avLst/>
          </a:prstGeom>
          <a:noFill/>
        </p:spPr>
      </p:pic>
      <p:pic>
        <p:nvPicPr>
          <p:cNvPr id="5123" name="Picture 3" descr="C:\Users\Meishing\Dropbox\meizhouhuayu\pics\10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66813"/>
            <a:ext cx="6858000" cy="427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ishing\Desktop\美洲華語\美洲繪本\picture\L1-5\6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6858000" cy="6248400"/>
          </a:xfrm>
          <a:prstGeom prst="rect">
            <a:avLst/>
          </a:prstGeom>
          <a:noFill/>
        </p:spPr>
      </p:pic>
      <p:pic>
        <p:nvPicPr>
          <p:cNvPr id="6147" name="Picture 3" descr="C:\Users\Meishing\Dropbox\meizhouhuayu\pics\10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6248400"/>
            <a:ext cx="671372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eishing\Desktop\美洲華語\美洲繪本\picture\L1-5\7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6858000" cy="5500208"/>
          </a:xfrm>
          <a:prstGeom prst="rect">
            <a:avLst/>
          </a:prstGeom>
          <a:noFill/>
        </p:spPr>
      </p:pic>
      <p:pic>
        <p:nvPicPr>
          <p:cNvPr id="7171" name="Picture 3" descr="C:\Users\Meishing\Dropbox\meizhouhuayu\pics\10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476147"/>
            <a:ext cx="6858000" cy="366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eishing\Desktop\美洲華語\美洲繪本\picture\L1-5\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6858000" cy="5571022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10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562907"/>
            <a:ext cx="6858000" cy="358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41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美洲華語第一冊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6</cp:revision>
  <dcterms:created xsi:type="dcterms:W3CDTF">2014-03-13T17:41:59Z</dcterms:created>
  <dcterms:modified xsi:type="dcterms:W3CDTF">2014-03-13T22:56:34Z</dcterms:modified>
</cp:coreProperties>
</file>